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7" r:id="rId2"/>
    <p:sldMasterId id="2147483713" r:id="rId3"/>
    <p:sldMasterId id="2147483689" r:id="rId4"/>
    <p:sldMasterId id="2147483701" r:id="rId5"/>
  </p:sldMasterIdLst>
  <p:sldIdLst>
    <p:sldId id="257" r:id="rId6"/>
    <p:sldId id="263" r:id="rId7"/>
    <p:sldId id="264" r:id="rId8"/>
    <p:sldId id="265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B76AEB-8C92-4622-9256-15ED81D283CF}" v="9" dt="2025-03-26T17:24:26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53" d="100"/>
          <a:sy n="53" d="100"/>
        </p:scale>
        <p:origin x="32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microsoft.com/office/2015/10/relationships/revisionInfo" Target="revisionInfo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226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35FD77-8478-9873-651C-3EBADB8B2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7F6EE6E-57DF-FE60-5E67-29F0161DA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0858449-32F8-103C-2D7A-CD9C2180A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AFC0BA2-ECC3-2176-B5F1-4D23A332A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3308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78219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35339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0900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12763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B719-7BCF-94AB-A982-6191B7142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8EBE5C7-096E-7B59-0EC6-25AE060E5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840A98D-0E33-FFB5-98A0-731E975FB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9C82AEF-8CD8-8617-3A0E-57E5AE26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18389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CBE050-F3A9-A5AC-3726-7B410370C0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116AE8-49FB-F499-5CCD-D98B432BEA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DFB53B-8610-D0B3-8468-D742A9C4F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3ABAEA-DFB3-9932-C125-26ED4DB65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BBEE78-922F-D6E2-1F90-A1CD3A3C7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36299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1F031-7209-388F-68C2-955B1E720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FB2950-E38E-5396-AABC-9700D6E81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0484B0-CB56-6901-B957-C7A8634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A0540C-4980-14B7-2E5B-BB98771C2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7A6A4DF-745A-6F62-000C-E04736CF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54772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283FA2-1A45-C2E4-8C55-2B4DA045E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AF78174-6A5D-210F-8D79-5FC89CE8E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F58059-84AB-4DB8-E1EE-DC329C420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91C2F0-3F6A-838C-8CB3-F7636952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952A90-B3E6-05BD-180B-C83A1BBD1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63863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1ACBB-E653-CA56-E8EA-485FE6682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928975-9CF1-B874-3A58-C6E7C7552E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61C3D65-0A6E-832E-03C1-5609612CF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2C1F487-0A66-B9CF-1920-896F2EE0D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F88E5E1-EE27-25DA-0E29-FF69F0345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D26E0A-7651-3297-0CE1-8B1F77A3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0527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068378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BAC72C-F067-9F9F-8141-9943CB644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9AA005A-E0F4-6546-3190-7F6191017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022CD81-3CAF-44FA-4E68-96E7B3AD67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CC66AD2-B231-9E35-0A5B-DA6316934D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7BB33E-0095-766E-E3E7-AD05FDAE33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CDA2172-0733-9DEE-FE49-EDAB648FB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8C4F313-5222-34D2-531F-650C3BAF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898CF5A-C5DC-BF76-48EA-D740A8434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15391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D557A7-4B41-8F96-C8C0-B5D497F94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A12F4E4-D042-9649-E33A-334DEF804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C98C566-69F3-CE4A-65AE-A39C7B0BA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8E1ED9A-298A-74C3-C322-601B7CAE0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5065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455EB2C-AF3A-C7B9-58DC-30E89D8316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3241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D814F8-F2EF-CD8E-6B00-6D1F5251F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D64B6E-2810-BBD9-3BFF-8AF49B65E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1CF5AF2-A47C-0FC1-3790-19A8D812C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3E99BF-474B-C307-A20E-C54F1F7CD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5A3048-A548-493C-CBA9-58EBE99AA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E658AF-2EA4-CC09-0C8B-5F56D23C7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315072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A256A0-66AF-3F01-8FAC-AB9C29503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AE00566-CFF2-FC83-BCD1-E59E07B464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8CE354-4DA8-794C-E1E8-398CCAA188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148CE6A-ABEA-C03B-FF6A-4897306FA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3AF9D2E-FC3C-B927-210C-51E9130D9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AD32C5-1771-7B66-8BAA-43C06D6B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48500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3EC1B7-5CC1-261E-1283-A8F01062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81116E2-888B-166C-11B8-E120B635F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204890-0FD8-4815-074E-F42630CA4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759A84-320B-A286-76B7-33B0EFD73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399D36-0514-655A-F4C4-64DF517CD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095461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8F97526-A5E3-7C39-1130-1F4985A835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ED9B89A-CDDF-82C6-0957-D2EE88956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716C98-F22B-349E-51CD-9806463FA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014A85-A4D2-4A6C-3B11-79C91F6E5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4B987A-BC94-9BA6-A708-1FD9B68C7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84929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269D12-7EF5-612A-D180-4DACFBE533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550A996-B7CC-1D07-9B7E-268FC529C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4EA948-B7F7-EBC8-B2D6-AE60D62E0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E74655-35B6-7FCC-416E-55A2AB23C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B22946-5501-348B-C186-81FB12EF9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552168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DE3B47-1469-E20E-D23B-8F30B65C9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09929FE-066D-C1BD-133A-9F43DDBF0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6A753D-E63F-CD6C-B042-9AB222968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F0FF8E-DB5A-3E12-E027-5173C0CEE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1B85C0-6651-4DA6-23AB-A7AA1CD93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7464680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3C87C-862E-9E1C-74A3-025BB45AB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BEC045D-BA4A-99B2-DECF-2390D641C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E08DDD-EACF-AA41-51F0-608E327C9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D08FD5-CB8C-C70B-59B7-DBD63C2C0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F2598E-9326-7B4F-4BA4-74582F180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7024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147077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A795DA-AB28-417D-5D57-39C8C456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042085-E042-7666-3879-8DA1889BA8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A1EAD0E-FAD6-E8D4-8D65-C7387B5F6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A674AD6-6CB0-D8DB-C4A4-5854909AC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8FD118-8070-7991-0EE1-EF0B2A6B5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B31FD6-565D-7F67-75DE-1A2823BF2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344461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A5A50-B98B-D6E6-C326-9E8680998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DD353D-4697-FCAB-F351-217E1F38A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33D89B7-F1A7-6964-B371-86F0C4F99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70382C7-46D7-2A5E-C9E0-D2BC36F8CF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7B887F3-8511-EC06-1F4D-B446F906AB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B4ABA55-E080-E264-3CAE-94857A98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CAB1647-8E72-5401-C5C9-0FECF3CFA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520E921-1D79-3512-E455-9535BADA5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363373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399D60-B251-0E48-9382-888860850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418B74E-EA57-EFDC-9B38-B0390487F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438DE50-11E2-7B18-D285-767ED779E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51B0B94-C3A8-F1EA-66BD-B45BADBD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750441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35804F36-D6EA-1D91-DF07-A466D80B03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4319"/>
            <a:ext cx="9176658" cy="683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1033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AF27F1-B989-4974-86AE-E153F06FF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BCE073-AC85-A4FA-D9F9-039FCFC2D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0C9B522-0203-698C-0358-5390CAD33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0E21DEC-CFDA-368E-7E90-B7ED61BD8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16627E2-F779-312D-255B-0BB78B017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09D21A-3372-6122-789F-D2B03BE0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66102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9D724-895F-D1EA-7EC1-9CA1389E1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482D402-89B5-CD19-08BF-5E56C10475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16E331-0639-34E2-3240-D50335320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ADD66F7-9173-729C-EF6E-A2E86E320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52A2DC9-74AF-9466-2D62-E5C5D5A2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64DF14F-675E-82B5-AE48-6CCE5285F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540006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D434C-E323-BED0-DD4C-136548D8E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D0B98FA-C61E-96C6-F5A0-8EDE640FB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639D58-C2E3-9807-7437-A220072D2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2EBBDD-7584-B279-E06F-0F5C6D5A9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6C4F2A-2ABF-4218-CFE4-A6630536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4297677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8CFC335-B780-7567-FACC-C223E24973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B89A4F6-74DA-AF8C-0168-A5BD6DA599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271465-27B6-8579-3E1C-60EAB91CB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05DCA6-CC48-E636-F5CD-080CC876E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67E499-7513-F1C9-1BDD-F0F8C41D2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5791213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101FD5-D974-4225-08AD-BF7A7AA64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F96752-11FF-2722-2BFE-2D167FE25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33B4E2-0A59-CA7D-A113-CD7F30EE7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D3D16D-58EC-4F4E-084D-62AB0EB54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6F89A1-4551-CF0B-CD7B-96F5083BC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367954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21C204-BEC1-7EF1-1F4F-B7B17675A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CBDBFF-0B3D-A726-514B-1F6C5E782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9FB836-BFBF-9859-34CE-4BC6E21FC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147152-ACF0-5839-EDC7-25C791154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54CCA4-49ED-E574-3839-47B70C0E9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4069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17236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E927AC-CF94-0B0E-21D8-E29263D88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74C01E6-27F4-2AC9-0817-22414962F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82EFB1-6037-68F6-FF73-BF0E9B1FD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B22C43-95FC-839C-DE92-689354B37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36B7AC0-7D0B-D339-B45C-1D18CF30D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26979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7933B2-6A84-9D09-8218-EE4D511B1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F14419-72C5-1F72-CA36-073ACB61E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214C762-2E33-9141-53C2-24A9DE54A0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77B97D-CF77-DCA3-21A1-D161C0388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3738E9-4107-DA43-71F4-E5B1CAC70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7EE47AB-5C6B-ADF6-C6D9-C36E0BA7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148364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917F13-C2D1-EA5A-4B8A-39A046E4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D2566DB-6050-C41C-F225-70EBA7823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E202B51-E111-A885-ED07-237BF29A6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4B4C91B-8E66-4354-CB4D-F5CB75D0A2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C2997D8-3D91-4DE5-1E98-15BC4B47D4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CD78DB2-47A0-D1CF-2ACB-0E139F425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FFDD8CD-CE2E-6BFA-8009-94A495F05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8EAB519-82CD-06A9-C828-A148EE5F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24288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BDC3B3-03B4-F3B7-6B32-E2D43F404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7CAB60B-3FC1-8F0E-D066-130242094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5479E5F-4DDD-80AF-7694-BF3F92C09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3DB37DA-2F1F-20A8-CE46-C5A9C6D5B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5856083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5CFDEE7F-AFA4-C0A5-38A8-0D7179FCF8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357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6AC68-A098-32DC-3191-98B19D147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CF4225-CAEA-9516-026E-E6991CF43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73EEF77-B3DC-64A4-F4EA-892EA2130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DEC038C-0B2B-E6DB-09FB-D143CB575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E4A185-337E-9BC5-B77D-B16D60B13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E17E13-D4FC-C3FE-1C66-E8192EF5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866396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34CDB0-35F0-B340-E0DF-1D1A695BC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C9F4376-223C-217F-8546-D04BB671D9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8059838-772D-44C0-5964-53E48B65A7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6E966F-5F31-BB23-E538-F1223F2D8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C762B0-588E-205F-085D-D3F7A52E3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DCCA55-050D-66B9-2371-42F957DEC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6682249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00782D-239A-AA1D-D7E3-7B8A227E4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DD9F336-2224-6AB3-223D-D7FA7F68A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427B40-96DA-EAF9-21E1-0466842A3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4831BF-99FF-0164-8F26-6AB73C47C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EF990B-0AF9-5C3E-9256-D0E9F7BF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633879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E32A68-1ADD-D9B3-E658-2BA3570CA0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CCB38AC-3C9A-0979-B1A7-6AA6297CE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1B66CB-CB5A-733A-262F-647599C26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338574-C849-6156-8D1E-95A0FA9A8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81849E-EC1E-6F1D-8715-EBE0738AB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1463268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5A8FBF-EF03-8557-3F14-AF2A1FF9AC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D754E9-FC8F-82DB-33CC-9C35E18B3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D36213-C276-8481-8E40-A1115ADBF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F1AE72-8924-76F2-8640-B7C48FE73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112DCF-8797-AE99-BCB8-FC774274F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0298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191439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DE8208-DDF0-F732-6CCB-EDAA0BB41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53264D-B2BD-F566-DB45-04B514799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363653-EEB5-5BA9-7DCB-4F197D373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37A393-DFE8-7139-4D4B-B5B76C8A5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45FD4CE-E6E5-8657-650A-1945C14A8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263811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1A01CA-7023-D9BD-5917-59D8ACBFC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80BA71-A6BC-1658-07F0-8A106B03F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F4BBC-693D-5DB9-FA88-E2CAEBD89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A1F5ADE-D958-16B5-87D9-BD9DA96A9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E1810E-AF1E-1153-37D8-0429D2FAB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302325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ED91E1-8B14-E080-68D3-FAFFF5464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CFFF65-3850-44E7-D2D6-27B2325735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2F12F42-A046-24CD-98DF-BC879101B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97E7246-7999-E153-7E0D-15BCB3838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4666E80-76D0-35E8-7E46-28F4355F8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2AA170-5059-E023-35B0-3FB1483D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2731164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E6E76-301C-FD00-316B-FCDD0C2E9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E24C1C-7836-2915-F973-7BC73EBA2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6378CA9-F91E-589F-10BB-F656CB878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4131F9E-255B-E570-A5A6-CC0B52A457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E1AC0DB-2745-FF3E-ECFE-C2BBBD69F6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672D2BC-916C-DAFB-F768-BC41E9388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3D2EB12-98B8-68BB-F4D5-15B5895D3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D870754-2B36-13E0-29D6-EA31DC0A0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849947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FD9D1-8FDE-C62C-DC2C-313A12E27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2EA20E0-EA22-9728-7477-F69DA9891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E97B686-A8A5-EC90-93C4-1F34A2D24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1FCF-1C40-DFED-C793-5BDED29F3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4797717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8F29DBB8-EF32-F891-A881-FBDBA391DE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7951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D544F6-E398-7038-214E-8A1468A78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0EBD0D-5772-E4D2-E863-5FC8D736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2CB3103-3174-6F88-79F8-8EBFE2311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C93647-D66A-026D-B7E8-650163723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3BEC2A-32D8-6EF4-FF76-AAE69347F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D2372E-0B7A-37ED-F944-B6BA2FC03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7108358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FFFCC0-55E8-7D05-409F-4342279E2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9359A27-6CAB-B4D5-97A6-62980BF096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F1A3FD-5E83-5086-FE28-B4CF528C5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5C84DC-EACB-163E-7B0E-81D0F1C5B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9A80F26-AD4E-E32A-6BA2-240FCE0CE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3E46549-E257-2B11-16E3-F052493EC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29954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C9874-43D8-C311-3B50-69D117AAD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F45010F-8933-61AA-6384-A8A5A8735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F89D0E-60C4-30FD-056B-051C324E9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F84FE1-C070-20BC-18D3-FB99A984F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CDE93E-E5A9-1507-D7D8-EC2D90433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624553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25189F7-EAC2-FA2F-2C60-1ACA650A3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584D9B5-20D7-86DA-0285-CD7534C8E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50502D-DB33-B709-F406-78CA87F3A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F26993-F3E0-761B-F1DA-32377CC4F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1D0DF1-0FC8-4FB0-678B-FB1639112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5528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2130ED53-090E-4F41-70F9-31EDF77DC1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813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48AECAA-E0EE-2055-BC1B-5F6133028C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84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37DDFC-C6EC-00A1-B74D-2D1071AFC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93966FB-8E3E-5949-F6F8-08DFAEF11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0466760-591F-CC76-40ED-A3401E396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87CB028-D5B9-3850-9794-93DB7AC9A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7245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ADA92AB-19E2-7ADC-D406-6CD2AB27E7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205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4C7DE-65BD-FF4A-9DF9-7C1AF4AFBE36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19265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4" r:id="rId8"/>
    <p:sldLayoutId id="2147483675" r:id="rId9"/>
    <p:sldLayoutId id="2147483676" r:id="rId10"/>
    <p:sldLayoutId id="2147483668" r:id="rId11"/>
    <p:sldLayoutId id="2147483669" r:id="rId12"/>
    <p:sldLayoutId id="2147483670" r:id="rId13"/>
    <p:sldLayoutId id="2147483671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959596C-378D-B3A0-3BAC-BC7871084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EEBBDA1-552C-27B6-9AF5-1A2009148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AB5839-BA93-A5D8-CFD2-0788EE5E1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88F27-7374-2547-956A-99C3E31601D3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E2DAEF-A611-4129-8FBB-C03B47EA8A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78C5DD-BF2D-A4A3-943E-55AEC8F5A6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5750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5F47A18-24FD-6EA9-2741-21E0FA01D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F4FBE1-A2C9-5C15-1A99-29BE47612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E75A3A0-BDF3-422F-F5B3-E1FB865EB2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381B7-EE5A-5D4D-8968-F94114E2BCA8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E6AE85-6E8E-BEB0-03F6-75A171454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9ECEF4-86B0-2036-D721-D9E4D7FF4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310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DC3BE37-7B55-342A-F505-515DD962C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8721C0-3C4D-9AAE-D7EB-41FECAB0B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C8E4D4-B2E6-BF02-E734-8BD6A44E26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A3974-F2D9-9642-8576-EBBA4945EF9D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1F1832-E344-07B4-0AED-BB77BD6C33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5C94FB-2715-D09B-5278-CDEDF21DA7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7592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BF2BD3-65AC-0D17-89AE-450F78901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34595D7-9007-5341-9DF3-1A3676885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FB491D-448F-BECD-3924-A09623E59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E6399-7AE9-7948-B5B9-EF6EE1832BB1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00F3EE-C3B2-3831-47A4-89169BAD53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FADFC2-5E50-DE06-1141-EFD0F0FB27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63518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AE1FBFC-E26F-C8C0-9C1B-12671D8F725C}"/>
              </a:ext>
            </a:extLst>
          </p:cNvPr>
          <p:cNvSpPr txBox="1"/>
          <p:nvPr/>
        </p:nvSpPr>
        <p:spPr>
          <a:xfrm>
            <a:off x="1041817" y="682489"/>
            <a:ext cx="70603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600" dirty="0">
                <a:solidFill>
                  <a:srgbClr val="242424"/>
                </a:solidFill>
                <a:latin typeface="Segoe UI" panose="020B0502040204020203" pitchFamily="34" charset="0"/>
              </a:rPr>
              <a:t>¿Qué son los disparadores?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C0BFE3F-2D98-467F-07BE-CD6AF81D24DB}"/>
              </a:ext>
            </a:extLst>
          </p:cNvPr>
          <p:cNvSpPr txBox="1"/>
          <p:nvPr/>
        </p:nvSpPr>
        <p:spPr>
          <a:xfrm>
            <a:off x="1041817" y="1494107"/>
            <a:ext cx="70603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Los </a:t>
            </a:r>
            <a:r>
              <a:rPr lang="es-ES" sz="2200" b="1" dirty="0">
                <a:latin typeface="Arial" panose="020B0604020202020204" pitchFamily="34" charset="0"/>
                <a:cs typeface="Arial" panose="020B0604020202020204" pitchFamily="34" charset="0"/>
              </a:rPr>
              <a:t>disparadores</a:t>
            </a: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 (o </a:t>
            </a:r>
            <a:r>
              <a:rPr lang="es-ES" sz="2200" i="1" dirty="0">
                <a:latin typeface="Arial" panose="020B0604020202020204" pitchFamily="34" charset="0"/>
                <a:cs typeface="Arial" panose="020B0604020202020204" pitchFamily="34" charset="0"/>
              </a:rPr>
              <a:t>triggers</a:t>
            </a: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 en inglés) son objetos de una base de datos que se ejecutan automáticamente cuando ocurre un evento específico sobre una tabla. Estos eventos pueden ser:</a:t>
            </a:r>
          </a:p>
          <a:p>
            <a:endParaRPr lang="es-E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1.INSERT</a:t>
            </a:r>
          </a:p>
          <a:p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2.UPDATE</a:t>
            </a:r>
          </a:p>
          <a:p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3.DELETE</a:t>
            </a:r>
          </a:p>
          <a:p>
            <a:endParaRPr lang="es-E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Los disparadores ayudan a </a:t>
            </a:r>
            <a:r>
              <a:rPr lang="es-ES" sz="2200" b="1" dirty="0">
                <a:latin typeface="Arial" panose="020B0604020202020204" pitchFamily="34" charset="0"/>
                <a:cs typeface="Arial" panose="020B0604020202020204" pitchFamily="34" charset="0"/>
              </a:rPr>
              <a:t>automatizar procesos</a:t>
            </a: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2200" b="1" dirty="0">
                <a:latin typeface="Arial" panose="020B0604020202020204" pitchFamily="34" charset="0"/>
                <a:cs typeface="Arial" panose="020B0604020202020204" pitchFamily="34" charset="0"/>
              </a:rPr>
              <a:t>mantener la integridad de los datos</a:t>
            </a: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s-ES" sz="2200" b="1" dirty="0">
                <a:latin typeface="Arial" panose="020B0604020202020204" pitchFamily="34" charset="0"/>
                <a:cs typeface="Arial" panose="020B0604020202020204" pitchFamily="34" charset="0"/>
              </a:rPr>
              <a:t>garantizar consistencia</a:t>
            </a: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 sin depender del código de la aplicación.</a:t>
            </a:r>
          </a:p>
        </p:txBody>
      </p:sp>
    </p:spTree>
    <p:extLst>
      <p:ext uri="{BB962C8B-B14F-4D97-AF65-F5344CB8AC3E}">
        <p14:creationId xmlns:p14="http://schemas.microsoft.com/office/powerpoint/2010/main" val="2210994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D8BFCA-1230-50F2-8BB8-BD61B4535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8A87ADEF-62B2-AD55-1C87-F37E6F3FAA78}"/>
              </a:ext>
            </a:extLst>
          </p:cNvPr>
          <p:cNvSpPr txBox="1"/>
          <p:nvPr/>
        </p:nvSpPr>
        <p:spPr>
          <a:xfrm>
            <a:off x="1041817" y="682489"/>
            <a:ext cx="70603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600" dirty="0">
                <a:solidFill>
                  <a:srgbClr val="242424"/>
                </a:solidFill>
                <a:latin typeface="Segoe UI" panose="020B0502040204020203" pitchFamily="34" charset="0"/>
              </a:rPr>
              <a:t>¿Para que sirven?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0482537-6521-A4FE-EC8E-DF8803AE4660}"/>
              </a:ext>
            </a:extLst>
          </p:cNvPr>
          <p:cNvSpPr txBox="1"/>
          <p:nvPr/>
        </p:nvSpPr>
        <p:spPr>
          <a:xfrm>
            <a:off x="1041817" y="1494107"/>
            <a:ext cx="70603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2400" dirty="0"/>
              <a:t>Los disparadores sirven para:</a:t>
            </a:r>
          </a:p>
          <a:p>
            <a:r>
              <a:rPr lang="es-ES" sz="2400" dirty="0"/>
              <a:t>1. </a:t>
            </a:r>
            <a:r>
              <a:rPr lang="es-ES" sz="2400" b="1" dirty="0"/>
              <a:t>Actualizar automáticamente datos relacionados</a:t>
            </a:r>
            <a:r>
              <a:rPr lang="es-ES" sz="2400" dirty="0"/>
              <a:t> (Ejemplo: actualizar el stock de productos después de una venta).</a:t>
            </a:r>
            <a:br>
              <a:rPr lang="es-ES" sz="2400" dirty="0"/>
            </a:br>
            <a:r>
              <a:rPr lang="es-ES" sz="2400" dirty="0"/>
              <a:t>2. </a:t>
            </a:r>
            <a:r>
              <a:rPr lang="es-ES" sz="2400" b="1" dirty="0"/>
              <a:t>Prevenir errores</a:t>
            </a:r>
            <a:r>
              <a:rPr lang="es-ES" sz="2400" dirty="0"/>
              <a:t> (Ejemplo: impedir la eliminación de un cliente si tiene compras registradas).</a:t>
            </a:r>
            <a:br>
              <a:rPr lang="es-ES" sz="2400" dirty="0"/>
            </a:br>
            <a:r>
              <a:rPr lang="es-ES" sz="2400" dirty="0"/>
              <a:t>3. </a:t>
            </a:r>
            <a:r>
              <a:rPr lang="es-ES" sz="2400" b="1" dirty="0"/>
              <a:t>Mantener un historial de cambios</a:t>
            </a:r>
            <a:r>
              <a:rPr lang="es-ES" sz="2400" dirty="0"/>
              <a:t> (Ejemplo: registrar la fecha de la última modificación de un producto).</a:t>
            </a:r>
            <a:br>
              <a:rPr lang="es-ES" sz="2400" dirty="0"/>
            </a:br>
            <a:r>
              <a:rPr lang="es-ES" sz="2400" dirty="0"/>
              <a:t>4. </a:t>
            </a:r>
            <a:r>
              <a:rPr lang="es-ES" sz="2400" b="1" dirty="0"/>
              <a:t>Asegurar reglas de negocio</a:t>
            </a:r>
            <a:r>
              <a:rPr lang="es-ES" sz="2400" dirty="0"/>
              <a:t> (Ejemplo: evitar que un precio de producto sea menor a 0).</a:t>
            </a:r>
          </a:p>
        </p:txBody>
      </p:sp>
    </p:spTree>
    <p:extLst>
      <p:ext uri="{BB962C8B-B14F-4D97-AF65-F5344CB8AC3E}">
        <p14:creationId xmlns:p14="http://schemas.microsoft.com/office/powerpoint/2010/main" val="3357046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8875FA-C7E9-83DD-AA55-64F57C425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A002EA9-9A36-2298-59B7-EB6B0F2E9F0F}"/>
              </a:ext>
            </a:extLst>
          </p:cNvPr>
          <p:cNvSpPr txBox="1"/>
          <p:nvPr/>
        </p:nvSpPr>
        <p:spPr>
          <a:xfrm>
            <a:off x="1041817" y="682489"/>
            <a:ext cx="70603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600" dirty="0">
                <a:solidFill>
                  <a:srgbClr val="242424"/>
                </a:solidFill>
                <a:latin typeface="Segoe UI" panose="020B0502040204020203" pitchFamily="34" charset="0"/>
              </a:rPr>
              <a:t>Ejemplos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7F6A29F-8D97-2DA1-F28C-5F0E73010FFB}"/>
              </a:ext>
            </a:extLst>
          </p:cNvPr>
          <p:cNvSpPr txBox="1"/>
          <p:nvPr/>
        </p:nvSpPr>
        <p:spPr>
          <a:xfrm>
            <a:off x="1041817" y="1494107"/>
            <a:ext cx="706036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2400" b="1" dirty="0"/>
              <a:t>UPDATE</a:t>
            </a:r>
          </a:p>
          <a:p>
            <a:pPr>
              <a:buNone/>
            </a:pPr>
            <a:r>
              <a:rPr lang="es-ES" sz="2400" dirty="0"/>
              <a:t>DELIMITER $$</a:t>
            </a:r>
          </a:p>
          <a:p>
            <a:pPr>
              <a:buNone/>
            </a:pPr>
            <a:endParaRPr lang="es-ES" sz="2400" dirty="0"/>
          </a:p>
          <a:p>
            <a:pPr>
              <a:buNone/>
            </a:pPr>
            <a:r>
              <a:rPr lang="es-ES" sz="2400" dirty="0"/>
              <a:t>CREATE TRIGGER </a:t>
            </a:r>
            <a:r>
              <a:rPr lang="es-ES" sz="2400" dirty="0" err="1"/>
              <a:t>actualizar_stock_venta</a:t>
            </a:r>
            <a:endParaRPr lang="es-ES" sz="2400" dirty="0"/>
          </a:p>
          <a:p>
            <a:pPr>
              <a:buNone/>
            </a:pPr>
            <a:r>
              <a:rPr lang="es-ES" sz="2400" dirty="0"/>
              <a:t>AFTER INSERT ON detalleventas</a:t>
            </a:r>
          </a:p>
          <a:p>
            <a:pPr>
              <a:buNone/>
            </a:pPr>
            <a:r>
              <a:rPr lang="es-ES" sz="2400" dirty="0"/>
              <a:t>FOR EACH ROW</a:t>
            </a:r>
          </a:p>
          <a:p>
            <a:pPr>
              <a:buNone/>
            </a:pPr>
            <a:r>
              <a:rPr lang="es-ES" sz="2400" dirty="0"/>
              <a:t>BEGIN</a:t>
            </a:r>
          </a:p>
          <a:p>
            <a:pPr>
              <a:buNone/>
            </a:pPr>
            <a:r>
              <a:rPr lang="es-ES" sz="2400" dirty="0"/>
              <a:t>    UPDATE productos </a:t>
            </a:r>
          </a:p>
          <a:p>
            <a:pPr>
              <a:buNone/>
            </a:pPr>
            <a:r>
              <a:rPr lang="es-ES" sz="2400" dirty="0"/>
              <a:t>    SET stock = stock - </a:t>
            </a:r>
            <a:r>
              <a:rPr lang="es-ES" sz="2400" dirty="0" err="1"/>
              <a:t>NEW.cantidad</a:t>
            </a:r>
            <a:endParaRPr lang="es-ES" sz="2400" dirty="0"/>
          </a:p>
          <a:p>
            <a:pPr>
              <a:buNone/>
            </a:pPr>
            <a:r>
              <a:rPr lang="es-ES" sz="2400" dirty="0"/>
              <a:t>    WHERE </a:t>
            </a:r>
            <a:r>
              <a:rPr lang="es-ES" sz="2400" dirty="0" err="1"/>
              <a:t>id_producto</a:t>
            </a:r>
            <a:r>
              <a:rPr lang="es-ES" sz="2400" dirty="0"/>
              <a:t> = </a:t>
            </a:r>
            <a:r>
              <a:rPr lang="es-ES" sz="2400" dirty="0" err="1"/>
              <a:t>NEW.id_producto</a:t>
            </a:r>
            <a:r>
              <a:rPr lang="es-ES" sz="2400" dirty="0"/>
              <a:t>;</a:t>
            </a:r>
          </a:p>
          <a:p>
            <a:pPr>
              <a:buNone/>
            </a:pPr>
            <a:r>
              <a:rPr lang="es-ES" sz="2400" dirty="0"/>
              <a:t>END $$</a:t>
            </a:r>
          </a:p>
          <a:p>
            <a:pPr>
              <a:buNone/>
            </a:pPr>
            <a:endParaRPr lang="es-ES" sz="2400" dirty="0"/>
          </a:p>
          <a:p>
            <a:pPr>
              <a:buNone/>
            </a:pPr>
            <a:r>
              <a:rPr lang="es-ES" sz="2400" dirty="0"/>
              <a:t>DELIMITER ;</a:t>
            </a:r>
          </a:p>
          <a:p>
            <a:pPr>
              <a:buNone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080002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750590-3865-1B03-F0B1-798E4DFB0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14A1CEF5-9BA5-88EB-BDFF-74EA45ED02DB}"/>
              </a:ext>
            </a:extLst>
          </p:cNvPr>
          <p:cNvSpPr txBox="1"/>
          <p:nvPr/>
        </p:nvSpPr>
        <p:spPr>
          <a:xfrm>
            <a:off x="1041817" y="682489"/>
            <a:ext cx="70603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600" dirty="0">
                <a:solidFill>
                  <a:srgbClr val="242424"/>
                </a:solidFill>
                <a:latin typeface="Segoe UI" panose="020B0502040204020203" pitchFamily="34" charset="0"/>
              </a:rPr>
              <a:t>Ejemplos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E39888A-2F14-FD35-C70E-9BE12A6D8E20}"/>
              </a:ext>
            </a:extLst>
          </p:cNvPr>
          <p:cNvSpPr txBox="1"/>
          <p:nvPr/>
        </p:nvSpPr>
        <p:spPr>
          <a:xfrm>
            <a:off x="1041817" y="1494107"/>
            <a:ext cx="706036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ES" sz="2000" b="1" dirty="0"/>
              <a:t>DELETE</a:t>
            </a:r>
          </a:p>
          <a:p>
            <a:pPr>
              <a:buNone/>
            </a:pPr>
            <a:r>
              <a:rPr lang="es-ES" sz="2000" dirty="0"/>
              <a:t>DELIMITER $$</a:t>
            </a:r>
          </a:p>
          <a:p>
            <a:pPr>
              <a:buNone/>
            </a:pPr>
            <a:endParaRPr lang="es-ES" sz="2000" dirty="0"/>
          </a:p>
          <a:p>
            <a:pPr>
              <a:buNone/>
            </a:pPr>
            <a:r>
              <a:rPr lang="es-ES" sz="2000" dirty="0"/>
              <a:t>CREATE TRIGGER </a:t>
            </a:r>
            <a:r>
              <a:rPr lang="es-ES" sz="2000" dirty="0" err="1"/>
              <a:t>prevenir_eliminacion_cliente</a:t>
            </a:r>
            <a:endParaRPr lang="es-ES" sz="2000" dirty="0"/>
          </a:p>
          <a:p>
            <a:pPr>
              <a:buNone/>
            </a:pPr>
            <a:r>
              <a:rPr lang="es-ES" sz="2000" dirty="0"/>
              <a:t>BEFORE DELETE ON clientes</a:t>
            </a:r>
          </a:p>
          <a:p>
            <a:pPr>
              <a:buNone/>
            </a:pPr>
            <a:r>
              <a:rPr lang="es-ES" sz="2000" dirty="0"/>
              <a:t>FOR EACH ROW</a:t>
            </a:r>
          </a:p>
          <a:p>
            <a:pPr>
              <a:buNone/>
            </a:pPr>
            <a:r>
              <a:rPr lang="es-ES" sz="2000" dirty="0"/>
              <a:t>BEGIN</a:t>
            </a:r>
          </a:p>
          <a:p>
            <a:pPr>
              <a:buNone/>
            </a:pPr>
            <a:r>
              <a:rPr lang="es-ES" sz="2000" dirty="0"/>
              <a:t>    IF (SELECT COUNT(*) FROM compras WHERE </a:t>
            </a:r>
            <a:r>
              <a:rPr lang="es-ES" sz="2000" dirty="0" err="1"/>
              <a:t>id_cliente</a:t>
            </a:r>
            <a:r>
              <a:rPr lang="es-ES" sz="2000" dirty="0"/>
              <a:t> = </a:t>
            </a:r>
            <a:r>
              <a:rPr lang="es-ES" sz="2000" dirty="0" err="1"/>
              <a:t>OLD.id_cliente</a:t>
            </a:r>
            <a:r>
              <a:rPr lang="es-ES" sz="2000" dirty="0"/>
              <a:t>) &gt; 0 THEN</a:t>
            </a:r>
          </a:p>
          <a:p>
            <a:pPr>
              <a:buNone/>
            </a:pPr>
            <a:r>
              <a:rPr lang="es-ES" sz="2000" dirty="0"/>
              <a:t>        SIGNAL SQLSTATE '45000' SET MESSAGE_TEXT = 'No se puede eliminar un cliente con compras registradas';</a:t>
            </a:r>
          </a:p>
          <a:p>
            <a:pPr>
              <a:buNone/>
            </a:pPr>
            <a:r>
              <a:rPr lang="es-ES" sz="2000" dirty="0"/>
              <a:t>    END IF;</a:t>
            </a:r>
          </a:p>
          <a:p>
            <a:pPr>
              <a:buNone/>
            </a:pPr>
            <a:r>
              <a:rPr lang="es-ES" sz="2000" dirty="0"/>
              <a:t>END $$</a:t>
            </a:r>
          </a:p>
          <a:p>
            <a:pPr>
              <a:buNone/>
            </a:pPr>
            <a:endParaRPr lang="es-ES" sz="2000" dirty="0"/>
          </a:p>
          <a:p>
            <a:pPr>
              <a:buNone/>
            </a:pPr>
            <a:r>
              <a:rPr lang="es-ES" sz="2000" dirty="0"/>
              <a:t>DELIMITER ;</a:t>
            </a:r>
          </a:p>
        </p:txBody>
      </p:sp>
    </p:spTree>
    <p:extLst>
      <p:ext uri="{BB962C8B-B14F-4D97-AF65-F5344CB8AC3E}">
        <p14:creationId xmlns:p14="http://schemas.microsoft.com/office/powerpoint/2010/main" val="2724631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06219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129</TotalTime>
  <Words>279</Words>
  <Application>Microsoft Office PowerPoint</Application>
  <PresentationFormat>Presentación en pantalla (4:3)</PresentationFormat>
  <Paragraphs>39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5</vt:i4>
      </vt:variant>
      <vt:variant>
        <vt:lpstr>Títulos de diapositiva</vt:lpstr>
      </vt:variant>
      <vt:variant>
        <vt:i4>5</vt:i4>
      </vt:variant>
    </vt:vector>
  </HeadingPairs>
  <TitlesOfParts>
    <vt:vector size="14" baseType="lpstr">
      <vt:lpstr>Arial</vt:lpstr>
      <vt:lpstr>Calibri</vt:lpstr>
      <vt:lpstr>Calibri Light</vt:lpstr>
      <vt:lpstr>Segoe UI</vt:lpstr>
      <vt:lpstr>Tema de Office</vt:lpstr>
      <vt:lpstr>Diseño personalizado</vt:lpstr>
      <vt:lpstr>3_Diseño personalizado</vt:lpstr>
      <vt:lpstr>1_Diseño personalizado</vt:lpstr>
      <vt:lpstr>2_Diseño personalizado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YAM ARLEY MEJIA PALOMEQUE</cp:lastModifiedBy>
  <cp:revision>4</cp:revision>
  <dcterms:created xsi:type="dcterms:W3CDTF">2022-11-18T15:31:03Z</dcterms:created>
  <dcterms:modified xsi:type="dcterms:W3CDTF">2025-03-26T17:28:15Z</dcterms:modified>
</cp:coreProperties>
</file>

<file path=docProps/thumbnail.jpeg>
</file>